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0D32A-952D-57DE-B414-25660ACC5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0D46AB-7A80-28EE-948C-C0627B8BC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D4345B-7EB5-104E-AFBB-7A21D6D8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72EB2-033B-5900-7769-72B414B5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5CE9D0-05A1-3228-B4C0-A10E0AFC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0C33A-E393-611F-8EFE-E487925C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41542F-8FE6-CEEA-79A0-9840AB8B1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B8D4A-BFC7-2684-3FFD-5E0B8FC6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2CC19C-77DC-2A54-679E-2505DDBC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C170F9-B970-765C-A885-CAC5FF4E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49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E824F1-A509-2D8D-6795-83CC0CD52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950DD8-7793-8BB4-FA9D-8D0400EA8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1B788E-3F7A-6374-4B42-233E20BB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8F9B42-63B8-60EC-734B-6ED02383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A781BB-43F2-D870-F8D1-0A04BCB7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2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27E24-9038-2683-3025-2C73D7BD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3A1AC-B606-651F-2B37-6FA7DFD9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D60C15-FC78-BD12-543A-2EE8B004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832A0D-DC5A-41EA-AADA-1259F54B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5CC28-1C70-51F5-71C3-E7EFD5F6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1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93F52-690D-B9BE-3FD7-3FF17BE6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3AB133-0820-3316-9A8A-2F3CBF8E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C8233-F1D0-5FF0-7DED-B505D1CB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9E961-A377-65B5-30B7-0C21DDB8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2B58BC-C11C-7581-79C7-0DC394D9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78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B4C4D-DE9D-85FA-6BDB-3CE41F33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B633A-5E35-4D27-A608-6BB288F09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E0482E-76D2-AA20-A9ED-E5DD9E5E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A7F777-E2B3-1E8D-F426-62ABDB9D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896702-5FDE-9DBE-5DD7-A3BBE249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B46D33-1350-A20C-D6B7-8469C01D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13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986C6-20E4-2EA7-9083-79109B42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324813-78B0-DFB6-990A-01872A448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3A62A5-ABDB-957E-4F07-B9AE79F53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7E7418-13B4-C086-599E-0E8FBCB4E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96765F-02C3-AD91-3688-2A163CDD1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3FC3C8-5271-6570-FD12-C5D34D91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717284-EE12-FF38-BB3B-0CE57218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D6C526-492D-2A24-D405-E6298049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64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BE704-6878-3572-8CEC-DD24BD48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41F5C4-7B40-4E10-D303-980A5618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80EA68-A86C-F7A3-4787-A13605C7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33D32D-4280-0C46-FA2C-69C681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8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EDF2F9-766B-D4C8-F22D-A32AC045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996217-9740-AD86-E576-8A3CD179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0480C-5ED2-6274-C9A2-9A6373F4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6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26FD8-4E9E-EF1F-E2CF-D34AFB18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BE496-57BD-0555-C946-8C172239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FD3E18-1663-6A03-63B1-3021A7FF0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31168-2324-3AEF-73F3-E20B999F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FB8903-5392-333E-359A-4918EE43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8663F-EC64-5371-E654-77BD43C3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44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0D85A-4170-59D4-3229-C28E25EB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F54094-E65B-6A13-DE49-3C0372EE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2C6205-BEAC-8240-A3CC-92C997C13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0CFF38-AD9C-6893-3CBF-05A013F6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212951-7696-D724-8818-F64621D5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8A60C9-5E8B-60EC-6F41-4C530679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8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AA237-C87D-5A75-605D-BB7C7F4D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EBBB12-4920-7A23-11CB-4E011F60B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0CD482-6FAF-E3CA-B6F4-973799DBF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00F11-A9B1-4189-AE69-CD7312F04E70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49100D-67B7-87F4-9A8D-C0FA8BE6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2F5D5-49B2-32A4-5D20-64C33B35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B1D6-8BA9-450A-8FF6-3FF706FEA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69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63032-3D8E-F1BC-6F78-3BAE4D9B3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5522"/>
            <a:ext cx="9144000" cy="3728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Министерство образования Республики Беларусь</a:t>
            </a:r>
            <a:br>
              <a:rPr lang="ru-RU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</a:br>
            <a:r>
              <a:rPr lang="ru-RU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УО </a:t>
            </a:r>
            <a:r>
              <a:rPr lang="en-US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”</a:t>
            </a:r>
            <a:r>
              <a:rPr lang="ru-RU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Национальный детский технопарк</a:t>
            </a:r>
            <a:r>
              <a:rPr lang="en-US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”</a:t>
            </a:r>
            <a:br>
              <a:rPr lang="ru-RU" sz="30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</a:br>
            <a:endParaRPr lang="ru-RU" sz="3000" dirty="0">
              <a:latin typeface="ISOCPEUR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D2F9A1-9127-0A9B-E78B-C4DE6EDCF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ISOCPEUR" panose="020B0604020202020204" pitchFamily="34" charset="0"/>
              </a:rPr>
              <a:t>RPG ”Fantasy Valley”</a:t>
            </a:r>
            <a:endParaRPr lang="ru-RU" sz="5400" b="1" dirty="0">
              <a:latin typeface="ISOCPEUR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D024-E328-E35B-8FB2-FED27DC08D49}"/>
              </a:ext>
            </a:extLst>
          </p:cNvPr>
          <p:cNvSpPr txBox="1"/>
          <p:nvPr/>
        </p:nvSpPr>
        <p:spPr>
          <a:xfrm>
            <a:off x="6607206" y="5207623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Автор</a:t>
            </a:r>
            <a:r>
              <a:rPr lang="en-US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: </a:t>
            </a:r>
            <a:r>
              <a:rPr lang="ru-RU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Кочубей К. О. </a:t>
            </a:r>
          </a:p>
          <a:p>
            <a:pPr>
              <a:defRPr/>
            </a:pPr>
            <a:r>
              <a:rPr lang="ru-RU" sz="18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Руководит</a:t>
            </a:r>
            <a:r>
              <a:rPr lang="ru-RU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ель: Коркин Л. Р., Прудник А. М., Усенко Ф. В.</a:t>
            </a:r>
          </a:p>
          <a:p>
            <a:pPr>
              <a:defRPr/>
            </a:pPr>
            <a:r>
              <a:rPr lang="ru-RU" sz="18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Образовательное направление:</a:t>
            </a:r>
          </a:p>
          <a:p>
            <a:pPr>
              <a:defRPr/>
            </a:pPr>
            <a:r>
              <a:rPr lang="en-US" sz="18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”</a:t>
            </a:r>
            <a:r>
              <a:rPr lang="ru-RU" sz="18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Виртуальная и дополненная реальность</a:t>
            </a:r>
            <a:r>
              <a:rPr lang="en-US" sz="1800" i="1" dirty="0">
                <a:solidFill>
                  <a:schemeClr val="tx1">
                    <a:lumMod val="85000"/>
                  </a:schemeClr>
                </a:solidFill>
                <a:latin typeface="ISOCPEUR" panose="020B0604020202020204" pitchFamily="34" charset="0"/>
              </a:rPr>
              <a:t>”</a:t>
            </a:r>
            <a:endParaRPr lang="ru-RU" sz="1800" i="1" dirty="0">
              <a:solidFill>
                <a:schemeClr val="tx1">
                  <a:lumMod val="85000"/>
                </a:schemeClr>
              </a:solidFill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7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60220-8F8A-5718-627F-7784C36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ISOCPEUR" panose="020B0604020202020204" pitchFamily="34" charset="0"/>
              </a:rPr>
              <a:t>Visual studio</a:t>
            </a:r>
            <a:endParaRPr lang="ru-RU" sz="8000" b="1" i="1" dirty="0">
              <a:latin typeface="ISOCPEUR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23CE08-A9E1-78B8-12BF-B033C21C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696" cy="4351338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ISOCPEUR" panose="020B0604020202020204" pitchFamily="34" charset="0"/>
              </a:rPr>
              <a:t>Visual studio</a:t>
            </a:r>
            <a:r>
              <a:rPr lang="ru-RU" sz="3200" i="1" dirty="0">
                <a:latin typeface="ISOCPEUR" panose="020B0604020202020204" pitchFamily="34" charset="0"/>
              </a:rPr>
              <a:t> это лучшая интегрированная среда разработки для создания многофункциональных, привлекательных, кроссплатформенных приложений для </a:t>
            </a:r>
            <a:r>
              <a:rPr lang="en-US" sz="3200" i="1" dirty="0" err="1">
                <a:latin typeface="ISOCPEUR" panose="020B0604020202020204" pitchFamily="34" charset="0"/>
              </a:rPr>
              <a:t>Winodws</a:t>
            </a:r>
            <a:r>
              <a:rPr lang="en-US" sz="3200" i="1" dirty="0">
                <a:latin typeface="ISOCPEUR" panose="020B0604020202020204" pitchFamily="34" charset="0"/>
              </a:rPr>
              <a:t>, Mac, Linux, iOS </a:t>
            </a:r>
            <a:r>
              <a:rPr lang="ru-RU" sz="3200" i="1" dirty="0">
                <a:latin typeface="ISOCPEUR" panose="020B0604020202020204" pitchFamily="34" charset="0"/>
              </a:rPr>
              <a:t>и </a:t>
            </a:r>
            <a:r>
              <a:rPr lang="en-US" sz="3200" i="1" dirty="0">
                <a:latin typeface="ISOCPEUR" panose="020B0604020202020204" pitchFamily="34" charset="0"/>
              </a:rPr>
              <a:t>Android. </a:t>
            </a:r>
            <a:endParaRPr lang="ru-RU" sz="3200" i="1" dirty="0">
              <a:latin typeface="ISOCPEUR" panose="020B0604020202020204" pitchFamily="34" charset="0"/>
            </a:endParaRPr>
          </a:p>
        </p:txBody>
      </p:sp>
      <p:pic>
        <p:nvPicPr>
          <p:cNvPr id="2050" name="Picture 2" descr="Visual Studio 2022: el IDE de Microsoft funcionará nativo a 64 bits">
            <a:extLst>
              <a:ext uri="{FF2B5EF4-FFF2-40B4-BE49-F238E27FC236}">
                <a16:creationId xmlns:a16="http://schemas.microsoft.com/office/drawing/2014/main" id="{75B6A4BB-6DE4-4504-9B66-DC300280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96" y="1825625"/>
            <a:ext cx="6229573" cy="32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ACDDC-5B80-B896-074B-963FD013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4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ru-RU" sz="3200" i="1" dirty="0">
                <a:latin typeface="ISOCPEUR" panose="020B0604020202020204" pitchFamily="34" charset="0"/>
              </a:rPr>
              <a:t>Модель деревни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EDC4F31-512B-8FF7-1512-2296661D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7875" y="965866"/>
            <a:ext cx="6624125" cy="345151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7EF69F-5598-699E-6CF1-43B1253ECDC3}"/>
              </a:ext>
            </a:extLst>
          </p:cNvPr>
          <p:cNvSpPr txBox="1"/>
          <p:nvPr/>
        </p:nvSpPr>
        <p:spPr>
          <a:xfrm>
            <a:off x="869360" y="482305"/>
            <a:ext cx="4867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SOCPEUR" panose="020B0604020202020204" pitchFamily="34" charset="0"/>
              </a:rPr>
              <a:t>На деревню напала группа разбойников и жители защищают ее.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A78F40-EC9A-9489-1609-547B169A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35" y="3365538"/>
            <a:ext cx="2274401" cy="300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E007D9-07F1-21A0-1A94-71B72B3D4A5C}"/>
              </a:ext>
            </a:extLst>
          </p:cNvPr>
          <p:cNvSpPr txBox="1"/>
          <p:nvPr/>
        </p:nvSpPr>
        <p:spPr>
          <a:xfrm>
            <a:off x="1955210" y="6373813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ISOCPEUR" panose="020B0604020202020204" pitchFamily="34" charset="0"/>
              </a:rPr>
              <a:t>3d </a:t>
            </a:r>
            <a:r>
              <a:rPr lang="ru-RU" sz="2400" i="1" dirty="0">
                <a:latin typeface="ISOCPEUR" panose="020B0604020202020204" pitchFamily="34" charset="0"/>
              </a:rPr>
              <a:t>модель разбойника</a:t>
            </a:r>
          </a:p>
        </p:txBody>
      </p:sp>
    </p:spTree>
    <p:extLst>
      <p:ext uri="{BB962C8B-B14F-4D97-AF65-F5344CB8AC3E}">
        <p14:creationId xmlns:p14="http://schemas.microsoft.com/office/powerpoint/2010/main" val="57854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98C63-F371-D24C-487B-27FED2DF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175" y="631825"/>
            <a:ext cx="10515600" cy="1325563"/>
          </a:xfrm>
        </p:spPr>
        <p:txBody>
          <a:bodyPr/>
          <a:lstStyle/>
          <a:p>
            <a:r>
              <a:rPr lang="ru-RU" b="1" i="1" dirty="0">
                <a:latin typeface="ISOCPEUR" panose="020B0604020202020204" pitchFamily="34" charset="0"/>
              </a:rPr>
              <a:t>Группа </a:t>
            </a:r>
            <a:r>
              <a:rPr lang="ru-RU" b="1" i="1" dirty="0" err="1">
                <a:latin typeface="ISOCPEUR" panose="020B0604020202020204" pitchFamily="34" charset="0"/>
              </a:rPr>
              <a:t>слаймов</a:t>
            </a:r>
            <a:r>
              <a:rPr lang="ru-RU" b="1" i="1" dirty="0">
                <a:latin typeface="ISOCPEUR" panose="020B0604020202020204" pitchFamily="34" charset="0"/>
              </a:rPr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F7D1E3-ADFC-5987-C3EA-5E7F9A7B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282" y="1662112"/>
            <a:ext cx="4467225" cy="35337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59282-D987-ACD0-63AA-CEB6567A0B7A}"/>
              </a:ext>
            </a:extLst>
          </p:cNvPr>
          <p:cNvSpPr txBox="1"/>
          <p:nvPr/>
        </p:nvSpPr>
        <p:spPr>
          <a:xfrm>
            <a:off x="1035845" y="1294606"/>
            <a:ext cx="6538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i="1" dirty="0" err="1">
                <a:latin typeface="ISOCPEUR" panose="020B0604020202020204" pitchFamily="34" charset="0"/>
              </a:rPr>
              <a:t>Слаймы</a:t>
            </a:r>
            <a:r>
              <a:rPr lang="ru-RU" sz="4400" i="1" dirty="0">
                <a:latin typeface="ISOCPEUR" panose="020B0604020202020204" pitchFamily="34" charset="0"/>
              </a:rPr>
              <a:t> используются в качестве моба для прокачки, малое количество </a:t>
            </a:r>
            <a:r>
              <a:rPr lang="en-US" sz="4400" i="1" dirty="0">
                <a:latin typeface="ISOCPEUR" panose="020B0604020202020204" pitchFamily="34" charset="0"/>
              </a:rPr>
              <a:t>HP</a:t>
            </a:r>
            <a:r>
              <a:rPr lang="ru-RU" sz="4400" i="1" dirty="0">
                <a:latin typeface="ISOCPEUR" panose="020B0604020202020204" pitchFamily="34" charset="0"/>
              </a:rPr>
              <a:t>, 2 единицы опыта за одного.</a:t>
            </a:r>
          </a:p>
        </p:txBody>
      </p:sp>
    </p:spTree>
    <p:extLst>
      <p:ext uri="{BB962C8B-B14F-4D97-AF65-F5344CB8AC3E}">
        <p14:creationId xmlns:p14="http://schemas.microsoft.com/office/powerpoint/2010/main" val="313710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FFBFB-D5DE-F068-BD7F-C50AD8DA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36" y="98795"/>
            <a:ext cx="10515600" cy="1325563"/>
          </a:xfrm>
        </p:spPr>
        <p:txBody>
          <a:bodyPr>
            <a:normAutofit/>
          </a:bodyPr>
          <a:lstStyle/>
          <a:p>
            <a:r>
              <a:rPr lang="ru-RU" sz="8000" b="1" i="1" dirty="0">
                <a:latin typeface="ISOCPEUR" panose="020B0604020202020204" pitchFamily="34" charset="0"/>
              </a:rPr>
              <a:t>Дракон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4F9B10-B1FF-D56C-F556-E18E74307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5109"/>
            <a:ext cx="75678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68EE6-269B-077E-D16D-6989081890AA}"/>
              </a:ext>
            </a:extLst>
          </p:cNvPr>
          <p:cNvSpPr txBox="1"/>
          <p:nvPr/>
        </p:nvSpPr>
        <p:spPr>
          <a:xfrm>
            <a:off x="7674367" y="1149357"/>
            <a:ext cx="47099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i="1" dirty="0">
                <a:latin typeface="ISOCPEUR" panose="020B0604020202020204" pitchFamily="34" charset="0"/>
              </a:rPr>
              <a:t>Первый босс в игре, за убийство которого, игрок получит большое количество опыта и определенные вещи</a:t>
            </a:r>
          </a:p>
        </p:txBody>
      </p:sp>
    </p:spTree>
    <p:extLst>
      <p:ext uri="{BB962C8B-B14F-4D97-AF65-F5344CB8AC3E}">
        <p14:creationId xmlns:p14="http://schemas.microsoft.com/office/powerpoint/2010/main" val="15028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F81A4-B154-EB7C-7FD9-FCCDB1F9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930" y="0"/>
            <a:ext cx="10515600" cy="1325563"/>
          </a:xfrm>
        </p:spPr>
        <p:txBody>
          <a:bodyPr/>
          <a:lstStyle/>
          <a:p>
            <a:pPr algn="just"/>
            <a:r>
              <a:rPr lang="ru-RU" b="1" i="1" dirty="0">
                <a:latin typeface="ISOCPEUR" panose="020B0604020202020204" pitchFamily="34" charset="0"/>
              </a:rPr>
              <a:t>Как выглядит начальная карта полностью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14CC48-09BA-1998-5F47-F5CF7246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188" y="1158046"/>
            <a:ext cx="8303812" cy="5699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FC2A5-0785-654B-D0EF-65ED080AB2C6}"/>
              </a:ext>
            </a:extLst>
          </p:cNvPr>
          <p:cNvSpPr txBox="1"/>
          <p:nvPr/>
        </p:nvSpPr>
        <p:spPr>
          <a:xfrm>
            <a:off x="74836" y="2160524"/>
            <a:ext cx="38881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latin typeface="ISOCPEUR" panose="020B0604020202020204" pitchFamily="34" charset="0"/>
              </a:rPr>
              <a:t>Хоть она и не таких размеров, как это изначально задумывалось, но в ней присутствует определенная атмосфера</a:t>
            </a:r>
          </a:p>
        </p:txBody>
      </p:sp>
    </p:spTree>
    <p:extLst>
      <p:ext uri="{BB962C8B-B14F-4D97-AF65-F5344CB8AC3E}">
        <p14:creationId xmlns:p14="http://schemas.microsoft.com/office/powerpoint/2010/main" val="321256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C723E-8B63-8ABE-0CD2-39DAC5F6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i="1" dirty="0">
                <a:latin typeface="ISOCPEUR" panose="020B0604020202020204" pitchFamily="34" charset="0"/>
              </a:rPr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8207F1-DDD5-BF4B-7BF6-93E330EA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i="1" dirty="0">
                <a:latin typeface="ISOCPEUR" panose="020B0604020202020204" pitchFamily="34" charset="0"/>
              </a:rPr>
              <a:t>Тестирование игры проведено. Во время проверки было выявлено несколько ошибок, которые сразу же были исправлены. Среднее количество </a:t>
            </a:r>
            <a:r>
              <a:rPr lang="en-US" sz="3600" i="1" dirty="0">
                <a:latin typeface="ISOCPEUR" panose="020B0604020202020204" pitchFamily="34" charset="0"/>
              </a:rPr>
              <a:t>FPS</a:t>
            </a:r>
            <a:r>
              <a:rPr lang="ru-RU" sz="3600" i="1" dirty="0">
                <a:latin typeface="ISOCPEUR" panose="020B0604020202020204" pitchFamily="34" charset="0"/>
              </a:rPr>
              <a:t> – 35 (есть места где ниже и выше). Все скрипты исправны, вся анимация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58129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74D3-4DB9-3CF8-9A6A-6DCB5663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i="1" dirty="0">
                <a:latin typeface="ISOCPEUR" panose="020B0604020202020204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B4239A-244E-AE6A-AD8E-729D5193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i="1" dirty="0">
                <a:latin typeface="ISOCPEUR" panose="020B0604020202020204" pitchFamily="34" charset="0"/>
              </a:rPr>
              <a:t>Игра полностью не закончена из-за ее объемности и многих доработок. Но в будущем ее можно довести до идеала и выполнить полностью концепцию игры.</a:t>
            </a:r>
          </a:p>
          <a:p>
            <a:r>
              <a:rPr lang="ru-RU" i="1" dirty="0">
                <a:latin typeface="ISOCPEUR" panose="020B0604020202020204" pitchFamily="34" charset="0"/>
              </a:rPr>
              <a:t>Виртуальная реальность не стоит на месте, а развивается каждый год, разработчики </a:t>
            </a:r>
            <a:r>
              <a:rPr lang="en-US" i="1" dirty="0">
                <a:latin typeface="ISOCPEUR" panose="020B0604020202020204" pitchFamily="34" charset="0"/>
              </a:rPr>
              <a:t>VR </a:t>
            </a:r>
            <a:r>
              <a:rPr lang="ru-RU" i="1" dirty="0">
                <a:latin typeface="ISOCPEUR" panose="020B0604020202020204" pitchFamily="34" charset="0"/>
              </a:rPr>
              <a:t>игр показывают нам, что то новое и необычное, чего до этого мы не видели или видели, но это лучше сделано.</a:t>
            </a:r>
          </a:p>
          <a:p>
            <a:r>
              <a:rPr lang="ru-RU" i="1" dirty="0">
                <a:latin typeface="ISOCPEUR" panose="020B0604020202020204" pitchFamily="34" charset="0"/>
              </a:rPr>
              <a:t>После завершения разработки игры, можно добавить мультиплеер, ведь играть с другими людьми на много веселее и открывается больше возможностей.</a:t>
            </a:r>
          </a:p>
          <a:p>
            <a:endParaRPr lang="ru-RU" i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7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C7E99-F3E6-0D91-F6DA-48E95B73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879026-C1BB-C9F6-CB11-5692200F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7225"/>
            <a:ext cx="12801600" cy="8172450"/>
          </a:xfrm>
        </p:spPr>
      </p:pic>
    </p:spTree>
    <p:extLst>
      <p:ext uri="{BB962C8B-B14F-4D97-AF65-F5344CB8AC3E}">
        <p14:creationId xmlns:p14="http://schemas.microsoft.com/office/powerpoint/2010/main" val="248788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29307-96EE-A019-8E58-94834D57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i="1" dirty="0">
                <a:latin typeface="ISOCPEUR" panose="020B06040202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97099-3357-9892-6362-D6E87BC35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>
                <a:latin typeface="ISOCPEUR" panose="020B0604020202020204" pitchFamily="34" charset="0"/>
              </a:rPr>
              <a:t>Виртуальная реальность – молодой образ взаимодействия с информацией. С ее помощью, человек может побывать почти в любом мире, создать свои собственные миры. Есть множество приложений, которые им в этом помогут и раскроют потенциал </a:t>
            </a:r>
            <a:r>
              <a:rPr lang="en-US" i="1" dirty="0">
                <a:latin typeface="ISOCPEUR" panose="020B0604020202020204" pitchFamily="34" charset="0"/>
              </a:rPr>
              <a:t>VR </a:t>
            </a:r>
            <a:r>
              <a:rPr lang="ru-RU" i="1" dirty="0">
                <a:latin typeface="ISOCPEUR" panose="020B0604020202020204" pitchFamily="34" charset="0"/>
              </a:rPr>
              <a:t>на максимум. </a:t>
            </a:r>
          </a:p>
          <a:p>
            <a:r>
              <a:rPr lang="ru-RU" i="1" dirty="0">
                <a:latin typeface="ISOCPEUR" panose="020B0604020202020204" pitchFamily="34" charset="0"/>
              </a:rPr>
              <a:t>Виртуальная реальность относительная новая разработка и со временем, откроются такие возможности, которые мы на данный момент представить не можем.</a:t>
            </a:r>
          </a:p>
        </p:txBody>
      </p:sp>
    </p:spTree>
    <p:extLst>
      <p:ext uri="{BB962C8B-B14F-4D97-AF65-F5344CB8AC3E}">
        <p14:creationId xmlns:p14="http://schemas.microsoft.com/office/powerpoint/2010/main" val="15358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3AC47-C58B-927C-30B3-7A0DA5F0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8000" b="1" i="1" dirty="0">
                <a:latin typeface="ISOCPEUR" panose="020B0604020202020204" pitchFamily="34" charset="0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28ECF-1F38-6831-FF36-4CB867A2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2673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ru-RU" sz="5400" i="1" dirty="0">
                <a:latin typeface="ISOCPEUR" panose="020B0604020202020204" pitchFamily="34" charset="0"/>
              </a:rPr>
              <a:t>Разработать </a:t>
            </a:r>
            <a:r>
              <a:rPr lang="ru-RU" sz="5400" i="1" dirty="0" err="1">
                <a:latin typeface="ISOCPEUR" panose="020B0604020202020204" pitchFamily="34" charset="0"/>
              </a:rPr>
              <a:t>маштабнный</a:t>
            </a:r>
            <a:r>
              <a:rPr lang="ru-RU" sz="5400" i="1" dirty="0">
                <a:latin typeface="ISOCPEUR" panose="020B0604020202020204" pitchFamily="34" charset="0"/>
              </a:rPr>
              <a:t> </a:t>
            </a:r>
            <a:r>
              <a:rPr lang="en-US" sz="5400" i="1" dirty="0">
                <a:latin typeface="ISOCPEUR" panose="020B0604020202020204" pitchFamily="34" charset="0"/>
              </a:rPr>
              <a:t>RPG </a:t>
            </a:r>
            <a:r>
              <a:rPr lang="ru-RU" sz="5400" i="1" dirty="0">
                <a:latin typeface="ISOCPEUR" panose="020B0604020202020204" pitchFamily="34" charset="0"/>
              </a:rPr>
              <a:t>проект</a:t>
            </a:r>
            <a:r>
              <a:rPr lang="en-US" sz="5400" i="1" dirty="0">
                <a:latin typeface="ISOCPEUR" panose="020B0604020202020204" pitchFamily="34" charset="0"/>
              </a:rPr>
              <a:t> ”Fantasy Valley”</a:t>
            </a:r>
            <a:endParaRPr lang="ru-RU" sz="5400" i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6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D7258-CD27-60C7-1FC3-F6B893E3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8000" b="1" i="1" dirty="0">
                <a:latin typeface="ISOCPEUR" panose="020B0604020202020204" pitchFamily="34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4FA9C-D1F8-706A-1460-5BC273A0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i="1" dirty="0">
                <a:latin typeface="ISOCPEUR" panose="020B0604020202020204" pitchFamily="34" charset="0"/>
              </a:rPr>
              <a:t>Разработать концепцию игры.</a:t>
            </a:r>
          </a:p>
          <a:p>
            <a:pPr algn="ctr"/>
            <a:r>
              <a:rPr lang="ru-RU" sz="3600" i="1" dirty="0">
                <a:latin typeface="ISOCPEUR" panose="020B0604020202020204" pitchFamily="34" charset="0"/>
              </a:rPr>
              <a:t>Разработать 3д модели объектов и локацию.</a:t>
            </a:r>
          </a:p>
          <a:p>
            <a:pPr algn="ctr"/>
            <a:r>
              <a:rPr lang="ru-RU" sz="3600" i="1" dirty="0">
                <a:latin typeface="ISOCPEUR" panose="020B0604020202020204" pitchFamily="34" charset="0"/>
              </a:rPr>
              <a:t>Написать скрипты и сделать оптимизацию.</a:t>
            </a:r>
          </a:p>
          <a:p>
            <a:pPr algn="ctr"/>
            <a:r>
              <a:rPr lang="ru-RU" sz="3600" i="1" dirty="0">
                <a:latin typeface="ISOCPEUR" panose="020B0604020202020204" pitchFamily="34" charset="0"/>
              </a:rPr>
              <a:t>Тестирование полученного результата. </a:t>
            </a:r>
          </a:p>
        </p:txBody>
      </p:sp>
    </p:spTree>
    <p:extLst>
      <p:ext uri="{BB962C8B-B14F-4D97-AF65-F5344CB8AC3E}">
        <p14:creationId xmlns:p14="http://schemas.microsoft.com/office/powerpoint/2010/main" val="328991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77B67-5874-7538-DCD4-F4B7E29A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b="1" i="1" dirty="0">
                <a:latin typeface="ISOCPEUR" panose="020B0604020202020204" pitchFamily="34" charset="0"/>
              </a:rPr>
              <a:t>Инструменты разработки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6A0C3B-E1DC-0ACA-5628-BFA87ED0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3" y="2224292"/>
            <a:ext cx="4861357" cy="1306490"/>
          </a:xfr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F94471-231F-5229-7F11-F8BB6CF5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936703"/>
            <a:ext cx="4600575" cy="25878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24D4C6-D56F-F3EA-8FEC-35A9E81DA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9774"/>
            <a:ext cx="5153025" cy="25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8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B1574-8930-0FBB-AB6E-65466C31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ISOCPEUR" panose="020B0604020202020204" pitchFamily="34" charset="0"/>
              </a:rPr>
              <a:t>Unity</a:t>
            </a:r>
            <a:endParaRPr lang="ru-RU" sz="8000" b="1" i="1" dirty="0">
              <a:latin typeface="ISOCPEUR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D3AB2-142C-E204-B015-F03651C4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i="1" dirty="0">
                <a:latin typeface="ISOCPEUR" panose="020B0604020202020204" pitchFamily="34" charset="0"/>
              </a:rPr>
              <a:t>Unity- </a:t>
            </a:r>
            <a:r>
              <a:rPr lang="ru-RU" sz="4000" i="1" dirty="0">
                <a:latin typeface="ISOCPEUR" panose="020B0604020202020204" pitchFamily="34" charset="0"/>
              </a:rPr>
              <a:t>кроссплатформенная среда разработки игр</a:t>
            </a:r>
            <a:r>
              <a:rPr lang="en-US" sz="4000" i="1" dirty="0">
                <a:latin typeface="ISOCPEUR" panose="020B0604020202020204" pitchFamily="34" charset="0"/>
              </a:rPr>
              <a:t>.</a:t>
            </a:r>
            <a:r>
              <a:rPr lang="ru-RU" sz="4000" i="1" dirty="0">
                <a:latin typeface="ISOCPEUR" panose="020B0604020202020204" pitchFamily="34" charset="0"/>
              </a:rPr>
              <a:t> </a:t>
            </a:r>
            <a:r>
              <a:rPr lang="ru-RU" sz="4000" b="0" i="1" dirty="0">
                <a:solidFill>
                  <a:srgbClr val="202122"/>
                </a:solidFill>
                <a:effectLst/>
                <a:latin typeface="ISOCPEUR" panose="020B0604020202020204" pitchFamily="34" charset="0"/>
              </a:rPr>
              <a:t>Основными преимуществами </a:t>
            </a:r>
            <a:r>
              <a:rPr lang="en-US" sz="4000" b="0" i="1" dirty="0">
                <a:solidFill>
                  <a:srgbClr val="202122"/>
                </a:solidFill>
                <a:effectLst/>
                <a:latin typeface="ISOCPEUR" panose="020B0604020202020204" pitchFamily="34" charset="0"/>
              </a:rPr>
              <a:t>Unity </a:t>
            </a:r>
            <a:r>
              <a:rPr lang="ru-RU" sz="4000" b="0" i="1" dirty="0">
                <a:solidFill>
                  <a:srgbClr val="202122"/>
                </a:solidFill>
                <a:effectLst/>
                <a:latin typeface="ISOCPEUR" panose="020B0604020202020204" pitchFamily="34" charset="0"/>
              </a:rPr>
              <a:t>являются наличие визуальной среды разработки, межплатформенной поддержки и модульной системы компонентов</a:t>
            </a:r>
            <a:r>
              <a:rPr lang="ru-RU" sz="4000" i="1" dirty="0">
                <a:latin typeface="ISOCPEUR" panose="020B0604020202020204" pitchFamily="34" charset="0"/>
              </a:rPr>
              <a:t>. Удобный интерфейс делает работу в </a:t>
            </a:r>
            <a:r>
              <a:rPr lang="en-US" sz="4000" i="1" dirty="0">
                <a:latin typeface="ISOCPEUR" panose="020B0604020202020204" pitchFamily="34" charset="0"/>
              </a:rPr>
              <a:t>Unity </a:t>
            </a:r>
            <a:r>
              <a:rPr lang="ru-RU" sz="4000" i="1" dirty="0">
                <a:latin typeface="ISOCPEUR" panose="020B0604020202020204" pitchFamily="34" charset="0"/>
              </a:rPr>
              <a:t>приятной и легкой, не нужно сворачиваться, чтобы посмотреть на итог , в </a:t>
            </a:r>
            <a:r>
              <a:rPr lang="en-US" sz="4000" i="1" dirty="0">
                <a:latin typeface="ISOCPEUR" panose="020B0604020202020204" pitchFamily="34" charset="0"/>
              </a:rPr>
              <a:t>Unity </a:t>
            </a:r>
            <a:r>
              <a:rPr lang="ru-RU" sz="4000" i="1" dirty="0">
                <a:latin typeface="ISOCPEUR" panose="020B0604020202020204" pitchFamily="34" charset="0"/>
              </a:rPr>
              <a:t>встроен </a:t>
            </a:r>
            <a:r>
              <a:rPr lang="en-US" sz="4000" i="1" dirty="0" err="1">
                <a:latin typeface="ISOCPEUR" panose="020B0604020202020204" pitchFamily="34" charset="0"/>
              </a:rPr>
              <a:t>Drag&amp;Drop</a:t>
            </a:r>
            <a:r>
              <a:rPr lang="ru-RU" sz="4000" i="1" dirty="0">
                <a:latin typeface="ISOCPEUR" panose="020B0604020202020204" pitchFamily="34" charset="0"/>
              </a:rPr>
              <a:t>, благодаря ей можно проводить отладку игра прямо в редакторе.</a:t>
            </a:r>
          </a:p>
        </p:txBody>
      </p:sp>
    </p:spTree>
    <p:extLst>
      <p:ext uri="{BB962C8B-B14F-4D97-AF65-F5344CB8AC3E}">
        <p14:creationId xmlns:p14="http://schemas.microsoft.com/office/powerpoint/2010/main" val="299180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B5CC9-097F-A5CB-D813-9F7CA831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i="1" dirty="0">
                <a:latin typeface="ISOCPEUR" panose="020B0604020202020204" pitchFamily="34" charset="0"/>
              </a:rPr>
              <a:t>Интерфейс </a:t>
            </a:r>
            <a:r>
              <a:rPr lang="en-US" sz="6600" i="1" dirty="0">
                <a:latin typeface="ISOCPEUR" panose="020B0604020202020204" pitchFamily="34" charset="0"/>
              </a:rPr>
              <a:t>Unity</a:t>
            </a:r>
            <a:endParaRPr lang="ru-RU" sz="6600" i="1" dirty="0">
              <a:latin typeface="ISOCPEUR" panose="020B0604020202020204" pitchFamily="34" charset="0"/>
            </a:endParaRPr>
          </a:p>
        </p:txBody>
      </p:sp>
      <p:pic>
        <p:nvPicPr>
          <p:cNvPr id="1026" name="Picture 2" descr="Unity Interface Redesign - Unity Forum">
            <a:extLst>
              <a:ext uri="{FF2B5EF4-FFF2-40B4-BE49-F238E27FC236}">
                <a16:creationId xmlns:a16="http://schemas.microsoft.com/office/drawing/2014/main" id="{430371EF-D44C-7919-4DB6-9918C48A82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459805"/>
            <a:ext cx="9596790" cy="53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A50E3-E3B4-0148-7D49-5F2E331E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i="1" dirty="0">
                <a:latin typeface="ISOCPEUR" panose="020B0604020202020204" pitchFamily="34" charset="0"/>
              </a:rPr>
              <a:t>Blender</a:t>
            </a:r>
            <a:endParaRPr lang="ru-RU" sz="7200" b="1" i="1" dirty="0">
              <a:latin typeface="ISOCPEUR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AEBFD-5796-BC84-E0FA-29FEFF7E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8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000" i="1" dirty="0">
                <a:latin typeface="ISOCPEUR" panose="020B0604020202020204" pitchFamily="34" charset="0"/>
              </a:rPr>
              <a:t>Blender </a:t>
            </a:r>
            <a:r>
              <a:rPr lang="ru-RU" sz="4000" i="1" dirty="0">
                <a:latin typeface="ISOCPEUR" panose="020B0604020202020204" pitchFamily="34" charset="0"/>
              </a:rPr>
              <a:t>- профессиональное свободное и открытое программное обеспечение для создания трехмерной компьютерной графики, включающее в себя средства моделирования, </a:t>
            </a:r>
            <a:r>
              <a:rPr lang="ru-RU" sz="4000" i="1" dirty="0" err="1">
                <a:latin typeface="ISOCPEUR" panose="020B0604020202020204" pitchFamily="34" charset="0"/>
              </a:rPr>
              <a:t>скульптинга</a:t>
            </a:r>
            <a:r>
              <a:rPr lang="ru-RU" sz="4000" i="1" dirty="0">
                <a:latin typeface="ISOCPEUR" panose="020B0604020202020204" pitchFamily="34" charset="0"/>
              </a:rPr>
              <a:t>, анимации, симуляции, рендеринга.  </a:t>
            </a:r>
            <a:endParaRPr lang="en-US" sz="40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solidFill>
                <a:srgbClr val="BDC1C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2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35E0F-D2F4-82E4-1FF2-E8696131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15" y="327025"/>
            <a:ext cx="9753600" cy="1325563"/>
          </a:xfrm>
        </p:spPr>
        <p:txBody>
          <a:bodyPr>
            <a:normAutofit fontScale="90000"/>
          </a:bodyPr>
          <a:lstStyle/>
          <a:p>
            <a:r>
              <a:rPr lang="ru-RU" sz="6600" i="1" dirty="0">
                <a:latin typeface="ISOCPEUR" panose="020B0604020202020204" pitchFamily="34" charset="0"/>
              </a:rPr>
              <a:t>3</a:t>
            </a:r>
            <a:r>
              <a:rPr lang="en-US" sz="6600" i="1" dirty="0">
                <a:latin typeface="ISOCPEUR" panose="020B0604020202020204" pitchFamily="34" charset="0"/>
              </a:rPr>
              <a:t>d</a:t>
            </a:r>
            <a:r>
              <a:rPr lang="ru-RU" sz="6600" i="1" dirty="0">
                <a:latin typeface="ISOCPEUR" panose="020B0604020202020204" pitchFamily="34" charset="0"/>
              </a:rPr>
              <a:t> модель сделанная в </a:t>
            </a:r>
            <a:r>
              <a:rPr lang="en-US" sz="6600" i="1" dirty="0">
                <a:latin typeface="ISOCPEUR" panose="020B0604020202020204" pitchFamily="34" charset="0"/>
              </a:rPr>
              <a:t>Blender</a:t>
            </a:r>
            <a:endParaRPr lang="ru-RU" sz="6600" i="1" dirty="0">
              <a:latin typeface="ISOCPEUR" panose="020B0604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754715-F998-F0F9-CEDE-14A6CF22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16311"/>
            <a:ext cx="9578030" cy="5341689"/>
          </a:xfrm>
        </p:spPr>
      </p:pic>
    </p:spTree>
    <p:extLst>
      <p:ext uri="{BB962C8B-B14F-4D97-AF65-F5344CB8AC3E}">
        <p14:creationId xmlns:p14="http://schemas.microsoft.com/office/powerpoint/2010/main" val="20265892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474</Words>
  <Application>Microsoft Office PowerPoint</Application>
  <PresentationFormat>Широкоэкранный</PresentationFormat>
  <Paragraphs>40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ISOCPEUR</vt:lpstr>
      <vt:lpstr>Тема Office</vt:lpstr>
      <vt:lpstr>Министерство образования Республики Беларусь УО ”Национальный детский технопарк” </vt:lpstr>
      <vt:lpstr>Введение</vt:lpstr>
      <vt:lpstr>Цель</vt:lpstr>
      <vt:lpstr>Задачи</vt:lpstr>
      <vt:lpstr>Инструменты разработки</vt:lpstr>
      <vt:lpstr>Unity</vt:lpstr>
      <vt:lpstr>Интерфейс Unity</vt:lpstr>
      <vt:lpstr>Blender</vt:lpstr>
      <vt:lpstr>3d модель сделанная в Blender</vt:lpstr>
      <vt:lpstr>Visual studio</vt:lpstr>
      <vt:lpstr>Модель деревни</vt:lpstr>
      <vt:lpstr>Группа слаймов </vt:lpstr>
      <vt:lpstr>Дракон</vt:lpstr>
      <vt:lpstr>Как выглядит начальная карта полностью</vt:lpstr>
      <vt:lpstr>Тестирование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УО ”Национальный детский технопарк”</dc:title>
  <dc:creator>Christmas Enot</dc:creator>
  <cp:lastModifiedBy>Christmas Enot</cp:lastModifiedBy>
  <cp:revision>2</cp:revision>
  <dcterms:created xsi:type="dcterms:W3CDTF">2023-01-27T05:13:49Z</dcterms:created>
  <dcterms:modified xsi:type="dcterms:W3CDTF">2023-01-27T07:24:32Z</dcterms:modified>
</cp:coreProperties>
</file>